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3"/>
  </p:notesMasterIdLst>
  <p:sldIdLst>
    <p:sldId id="256" r:id="rId2"/>
    <p:sldId id="257" r:id="rId3"/>
    <p:sldId id="258" r:id="rId4"/>
    <p:sldId id="262" r:id="rId5"/>
    <p:sldId id="259" r:id="rId6"/>
    <p:sldId id="260" r:id="rId7"/>
    <p:sldId id="261"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udent20"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6-05T09:35:42.734" idx="1">
    <p:pos x="1283" y="1475"/>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3F03D6-6DCC-481E-87CE-B2180033E7EE}" type="datetimeFigureOut">
              <a:rPr lang="en-IE" smtClean="0"/>
              <a:t>05/06/2013</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74FA79-0785-4852-A35A-E5B71F756242}" type="slidenum">
              <a:rPr lang="en-IE" smtClean="0"/>
              <a:t>‹#›</a:t>
            </a:fld>
            <a:endParaRPr lang="en-IE"/>
          </a:p>
        </p:txBody>
      </p:sp>
    </p:spTree>
    <p:extLst>
      <p:ext uri="{BB962C8B-B14F-4D97-AF65-F5344CB8AC3E}">
        <p14:creationId xmlns:p14="http://schemas.microsoft.com/office/powerpoint/2010/main" val="1591164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7374FA79-0785-4852-A35A-E5B71F756242}" type="slidenum">
              <a:rPr lang="en-IE" smtClean="0"/>
              <a:t>10</a:t>
            </a:fld>
            <a:endParaRPr lang="en-IE"/>
          </a:p>
        </p:txBody>
      </p:sp>
    </p:spTree>
    <p:extLst>
      <p:ext uri="{BB962C8B-B14F-4D97-AF65-F5344CB8AC3E}">
        <p14:creationId xmlns:p14="http://schemas.microsoft.com/office/powerpoint/2010/main" val="31534369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3E1B3010-2B4E-44D1-A09F-EA5C17092F15}" type="datetimeFigureOut">
              <a:rPr lang="en-IE" smtClean="0"/>
              <a:t>05/06/2013</a:t>
            </a:fld>
            <a:endParaRPr lang="en-IE"/>
          </a:p>
        </p:txBody>
      </p:sp>
      <p:sp>
        <p:nvSpPr>
          <p:cNvPr id="5" name="Footer Placeholder 4"/>
          <p:cNvSpPr>
            <a:spLocks noGrp="1"/>
          </p:cNvSpPr>
          <p:nvPr>
            <p:ph type="ftr" sz="quarter" idx="11"/>
          </p:nvPr>
        </p:nvSpPr>
        <p:spPr bwMode="white"/>
        <p:txBody>
          <a:bodyPr/>
          <a:lstStyle/>
          <a:p>
            <a:endParaRPr lang="en-IE"/>
          </a:p>
        </p:txBody>
      </p:sp>
      <p:sp>
        <p:nvSpPr>
          <p:cNvPr id="6" name="Slide Number Placeholder 5"/>
          <p:cNvSpPr>
            <a:spLocks noGrp="1"/>
          </p:cNvSpPr>
          <p:nvPr>
            <p:ph type="sldNum" sz="quarter" idx="12"/>
          </p:nvPr>
        </p:nvSpPr>
        <p:spPr/>
        <p:txBody>
          <a:bodyPr/>
          <a:lstStyle/>
          <a:p>
            <a:fld id="{E4E8B1D5-4399-4F82-9FAE-619C6E11A793}" type="slidenum">
              <a:rPr lang="en-IE" smtClean="0"/>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1B3010-2B4E-44D1-A09F-EA5C17092F15}" type="datetimeFigureOut">
              <a:rPr lang="en-IE" smtClean="0"/>
              <a:t>05/06/2013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E8B1D5-4399-4F82-9FAE-619C6E11A793}" type="slidenum">
              <a:rPr lang="en-IE" smtClean="0"/>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1B3010-2B4E-44D1-A09F-EA5C17092F15}" type="datetimeFigureOut">
              <a:rPr lang="en-IE" smtClean="0"/>
              <a:t>05/06/2013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E8B1D5-4399-4F82-9FAE-619C6E11A793}" type="slidenum">
              <a:rPr lang="en-IE" smtClean="0"/>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1B3010-2B4E-44D1-A09F-EA5C17092F15}" type="datetimeFigureOut">
              <a:rPr lang="en-IE" smtClean="0"/>
              <a:t>05/06/2013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E8B1D5-4399-4F82-9FAE-619C6E11A793}" type="slidenum">
              <a:rPr lang="en-IE" smtClean="0"/>
              <a:t>‹#›</a:t>
            </a:fld>
            <a:endParaRPr lang="en-IE"/>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E1B3010-2B4E-44D1-A09F-EA5C17092F15}" type="datetimeFigureOut">
              <a:rPr lang="en-IE" smtClean="0"/>
              <a:t>05/06/2013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E8B1D5-4399-4F82-9FAE-619C6E11A793}" type="slidenum">
              <a:rPr lang="en-IE" smtClean="0"/>
              <a:t>‹#›</a:t>
            </a:fld>
            <a:endParaRPr lang="en-IE"/>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E1B3010-2B4E-44D1-A09F-EA5C17092F15}" type="datetimeFigureOut">
              <a:rPr lang="en-IE" smtClean="0"/>
              <a:t>05/06/2013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4E8B1D5-4399-4F82-9FAE-619C6E11A793}" type="slidenum">
              <a:rPr lang="en-IE" smtClean="0"/>
              <a:t>‹#›</a:t>
            </a:fld>
            <a:endParaRPr lang="en-IE"/>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E1B3010-2B4E-44D1-A09F-EA5C17092F15}" type="datetimeFigureOut">
              <a:rPr lang="en-IE" smtClean="0"/>
              <a:t>05/06/2013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E4E8B1D5-4399-4F82-9FAE-619C6E11A793}" type="slidenum">
              <a:rPr lang="en-IE" smtClean="0"/>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1B3010-2B4E-44D1-A09F-EA5C17092F15}" type="datetimeFigureOut">
              <a:rPr lang="en-IE" smtClean="0"/>
              <a:t>05/06/2013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E4E8B1D5-4399-4F82-9FAE-619C6E11A793}" type="slidenum">
              <a:rPr lang="en-IE" smtClean="0"/>
              <a:t>‹#›</a:t>
            </a:fld>
            <a:endParaRPr lang="en-IE"/>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E1B3010-2B4E-44D1-A09F-EA5C17092F15}" type="datetimeFigureOut">
              <a:rPr lang="en-IE" smtClean="0"/>
              <a:t>05/06/2013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4E8B1D5-4399-4F82-9FAE-619C6E11A793}" type="slidenum">
              <a:rPr lang="en-IE" smtClean="0"/>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1B3010-2B4E-44D1-A09F-EA5C17092F15}" type="datetimeFigureOut">
              <a:rPr lang="en-IE" smtClean="0"/>
              <a:t>05/06/2013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4E8B1D5-4399-4F82-9FAE-619C6E11A793}" type="slidenum">
              <a:rPr lang="en-IE" smtClean="0"/>
              <a:t>‹#›</a:t>
            </a:fld>
            <a:endParaRPr lang="en-IE"/>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1B3010-2B4E-44D1-A09F-EA5C17092F15}" type="datetimeFigureOut">
              <a:rPr lang="en-IE" smtClean="0"/>
              <a:t>05/06/2013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4E8B1D5-4399-4F82-9FAE-619C6E11A793}" type="slidenum">
              <a:rPr lang="en-IE" smtClean="0"/>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E1B3010-2B4E-44D1-A09F-EA5C17092F15}" type="datetimeFigureOut">
              <a:rPr lang="en-IE" smtClean="0"/>
              <a:t>05/06/2013</a:t>
            </a:fld>
            <a:endParaRPr lang="en-IE"/>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IE"/>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E4E8B1D5-4399-4F82-9FAE-619C6E11A793}" type="slidenum">
              <a:rPr lang="en-IE" smtClean="0"/>
              <a:t>‹#›</a:t>
            </a:fld>
            <a:endParaRPr lang="en-IE"/>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620688"/>
            <a:ext cx="7126560" cy="4176464"/>
          </a:xfrm>
        </p:spPr>
        <p:txBody>
          <a:bodyPr>
            <a:noAutofit/>
          </a:bodyPr>
          <a:lstStyle/>
          <a:p>
            <a:r>
              <a:rPr lang="en-IE" sz="9600" b="1" i="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lgerian" pitchFamily="82" charset="0"/>
              </a:rPr>
              <a:t>Amelia Earhart</a:t>
            </a:r>
            <a:endParaRPr lang="en-IE"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lgerian" pitchFamily="82" charset="0"/>
            </a:endParaRPr>
          </a:p>
        </p:txBody>
      </p:sp>
    </p:spTree>
    <p:extLst>
      <p:ext uri="{BB962C8B-B14F-4D97-AF65-F5344CB8AC3E}">
        <p14:creationId xmlns:p14="http://schemas.microsoft.com/office/powerpoint/2010/main" val="1477940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3789249" y="980728"/>
            <a:ext cx="3744416" cy="1706419"/>
          </a:xfrm>
          <a:prstGeom prst="cloudCallout">
            <a:avLst/>
          </a:prstGeom>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r>
              <a:rPr lang="en-IE" dirty="0">
                <a:solidFill>
                  <a:schemeClr val="tx1"/>
                </a:solidFill>
              </a:rPr>
              <a:t>Never do things others can do and will do if there are things others cannot do or will not do</a:t>
            </a:r>
            <a:r>
              <a:rPr lang="en-IE" dirty="0" smtClean="0">
                <a:solidFill>
                  <a:schemeClr val="tx1"/>
                </a:solidFill>
              </a:rPr>
              <a:t>.</a:t>
            </a:r>
            <a:endParaRPr lang="en-IE" dirty="0">
              <a:solidFill>
                <a:schemeClr val="tx1"/>
              </a:solidFill>
            </a:endParaRPr>
          </a:p>
        </p:txBody>
      </p:sp>
      <p:sp>
        <p:nvSpPr>
          <p:cNvPr id="8" name="TextBox 7"/>
          <p:cNvSpPr txBox="1"/>
          <p:nvPr/>
        </p:nvSpPr>
        <p:spPr>
          <a:xfrm>
            <a:off x="1187624" y="1124744"/>
            <a:ext cx="4032448" cy="461665"/>
          </a:xfrm>
          <a:prstGeom prst="rect">
            <a:avLst/>
          </a:prstGeom>
          <a:noFill/>
        </p:spPr>
        <p:txBody>
          <a:bodyPr wrap="square" rtlCol="0">
            <a:spAutoFit/>
          </a:bodyPr>
          <a:lstStyle/>
          <a:p>
            <a:r>
              <a:rPr lang="en-IE" sz="2400" dirty="0" smtClean="0">
                <a:latin typeface="Algerian" pitchFamily="82" charset="0"/>
              </a:rPr>
              <a:t>Amelia’s words</a:t>
            </a:r>
            <a:endParaRPr lang="en-IE" sz="2400" dirty="0">
              <a:latin typeface="Algerian" pitchFamily="82" charset="0"/>
            </a:endParaRPr>
          </a:p>
        </p:txBody>
      </p:sp>
      <p:sp>
        <p:nvSpPr>
          <p:cNvPr id="10" name="Oval Callout 9"/>
          <p:cNvSpPr/>
          <p:nvPr/>
        </p:nvSpPr>
        <p:spPr>
          <a:xfrm>
            <a:off x="5739356" y="2348880"/>
            <a:ext cx="2592288" cy="1944216"/>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E" dirty="0"/>
              <a:t>The woman who can create her own job is the woman who will win fame and fortune</a:t>
            </a:r>
            <a:r>
              <a:rPr lang="en-IE" dirty="0" smtClean="0"/>
              <a:t>.</a:t>
            </a:r>
            <a:endParaRPr lang="en-IE" dirty="0"/>
          </a:p>
        </p:txBody>
      </p:sp>
      <p:sp>
        <p:nvSpPr>
          <p:cNvPr id="11" name="Cloud Callout 10"/>
          <p:cNvSpPr/>
          <p:nvPr/>
        </p:nvSpPr>
        <p:spPr>
          <a:xfrm>
            <a:off x="827584" y="1955741"/>
            <a:ext cx="3024336" cy="1692768"/>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E" dirty="0" smtClean="0"/>
              <a:t> Flying </a:t>
            </a:r>
            <a:r>
              <a:rPr lang="en-IE" dirty="0"/>
              <a:t>might not be all plain sailing, but the fun of it is worth the price</a:t>
            </a:r>
            <a:r>
              <a:rPr lang="en-IE" dirty="0" smtClean="0"/>
              <a:t>.</a:t>
            </a:r>
            <a:endParaRPr lang="en-IE" dirty="0"/>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3796" y="3845558"/>
            <a:ext cx="247491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ounded Rectangular Callout 15"/>
          <p:cNvSpPr/>
          <p:nvPr/>
        </p:nvSpPr>
        <p:spPr>
          <a:xfrm>
            <a:off x="971599" y="3997319"/>
            <a:ext cx="1778497" cy="1544328"/>
          </a:xfrm>
          <a:prstGeom prst="wedgeRound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E" dirty="0"/>
              <a:t>Never interrupt someone doing what you said couldn't be done</a:t>
            </a:r>
            <a:r>
              <a:rPr lang="en-IE" dirty="0" smtClean="0"/>
              <a:t>.</a:t>
            </a:r>
            <a:endParaRPr lang="en-IE" dirty="0"/>
          </a:p>
        </p:txBody>
      </p:sp>
      <p:sp>
        <p:nvSpPr>
          <p:cNvPr id="17" name="Rectangular Callout 16"/>
          <p:cNvSpPr/>
          <p:nvPr/>
        </p:nvSpPr>
        <p:spPr>
          <a:xfrm>
            <a:off x="6012160" y="4581128"/>
            <a:ext cx="1706488" cy="1116704"/>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E" dirty="0"/>
              <a:t>I want to do it because I want to do it</a:t>
            </a:r>
            <a:r>
              <a:rPr lang="en-IE" dirty="0" smtClean="0"/>
              <a:t>.</a:t>
            </a:r>
            <a:endParaRPr lang="en-IE" dirty="0"/>
          </a:p>
        </p:txBody>
      </p:sp>
    </p:spTree>
    <p:extLst>
      <p:ext uri="{BB962C8B-B14F-4D97-AF65-F5344CB8AC3E}">
        <p14:creationId xmlns:p14="http://schemas.microsoft.com/office/powerpoint/2010/main" val="1026302643"/>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by="(-#ppt_w*2)" calcmode="lin" valueType="num">
                                      <p:cBhvr rctx="PPT">
                                        <p:cTn id="7" dur="500" autoRev="1" fill="hold">
                                          <p:stCondLst>
                                            <p:cond delay="0"/>
                                          </p:stCondLst>
                                        </p:cTn>
                                        <p:tgtEl>
                                          <p:spTgt spid="8"/>
                                        </p:tgtEl>
                                        <p:attrNameLst>
                                          <p:attrName>ppt_w</p:attrName>
                                        </p:attrNameLst>
                                      </p:cBhvr>
                                    </p:anim>
                                    <p:anim by="(#ppt_w*0.50)" calcmode="lin" valueType="num">
                                      <p:cBhvr>
                                        <p:cTn id="8" dur="500" decel="50000" autoRev="1" fill="hold">
                                          <p:stCondLst>
                                            <p:cond delay="0"/>
                                          </p:stCondLst>
                                        </p:cTn>
                                        <p:tgtEl>
                                          <p:spTgt spid="8"/>
                                        </p:tgtEl>
                                        <p:attrNameLst>
                                          <p:attrName>ppt_x</p:attrName>
                                        </p:attrNameLst>
                                      </p:cBhvr>
                                    </p:anim>
                                    <p:anim from="(-#ppt_h/2)" to="(#ppt_y)" calcmode="lin" valueType="num">
                                      <p:cBhvr>
                                        <p:cTn id="9" dur="1000" fill="hold">
                                          <p:stCondLst>
                                            <p:cond delay="0"/>
                                          </p:stCondLst>
                                        </p:cTn>
                                        <p:tgtEl>
                                          <p:spTgt spid="8"/>
                                        </p:tgtEl>
                                        <p:attrNameLst>
                                          <p:attrName>ppt_y</p:attrName>
                                        </p:attrNameLst>
                                      </p:cBhvr>
                                    </p:anim>
                                    <p:animRot by="21600000">
                                      <p:cBhvr>
                                        <p:cTn id="10" dur="1000" fill="hold">
                                          <p:stCondLst>
                                            <p:cond delay="0"/>
                                          </p:stCondLst>
                                        </p:cTn>
                                        <p:tgtEl>
                                          <p:spTgt spid="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3077"/>
                                        </p:tgtEl>
                                        <p:attrNameLst>
                                          <p:attrName>style.visibility</p:attrName>
                                        </p:attrNameLst>
                                      </p:cBhvr>
                                      <p:to>
                                        <p:strVal val="visible"/>
                                      </p:to>
                                    </p:set>
                                    <p:animEffect transition="in" filter="fade">
                                      <p:cBhvr>
                                        <p:cTn id="15" dur="800" decel="100000"/>
                                        <p:tgtEl>
                                          <p:spTgt spid="3077"/>
                                        </p:tgtEl>
                                      </p:cBhvr>
                                    </p:animEffect>
                                    <p:anim calcmode="lin" valueType="num">
                                      <p:cBhvr>
                                        <p:cTn id="16" dur="800" decel="100000" fill="hold"/>
                                        <p:tgtEl>
                                          <p:spTgt spid="3077"/>
                                        </p:tgtEl>
                                        <p:attrNameLst>
                                          <p:attrName>style.rotation</p:attrName>
                                        </p:attrNameLst>
                                      </p:cBhvr>
                                      <p:tavLst>
                                        <p:tav tm="0">
                                          <p:val>
                                            <p:fltVal val="-90"/>
                                          </p:val>
                                        </p:tav>
                                        <p:tav tm="100000">
                                          <p:val>
                                            <p:fltVal val="0"/>
                                          </p:val>
                                        </p:tav>
                                      </p:tavLst>
                                    </p:anim>
                                    <p:anim calcmode="lin" valueType="num">
                                      <p:cBhvr>
                                        <p:cTn id="17" dur="800" decel="100000" fill="hold"/>
                                        <p:tgtEl>
                                          <p:spTgt spid="3077"/>
                                        </p:tgtEl>
                                        <p:attrNameLst>
                                          <p:attrName>ppt_x</p:attrName>
                                        </p:attrNameLst>
                                      </p:cBhvr>
                                      <p:tavLst>
                                        <p:tav tm="0">
                                          <p:val>
                                            <p:strVal val="#ppt_x+0.4"/>
                                          </p:val>
                                        </p:tav>
                                        <p:tav tm="100000">
                                          <p:val>
                                            <p:strVal val="#ppt_x-0.05"/>
                                          </p:val>
                                        </p:tav>
                                      </p:tavLst>
                                    </p:anim>
                                    <p:anim calcmode="lin" valueType="num">
                                      <p:cBhvr>
                                        <p:cTn id="18" dur="800" decel="100000" fill="hold"/>
                                        <p:tgtEl>
                                          <p:spTgt spid="3077"/>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077"/>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077"/>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strVal val="#ppt_w*0.70"/>
                                          </p:val>
                                        </p:tav>
                                        <p:tav tm="100000">
                                          <p:val>
                                            <p:strVal val="#ppt_w"/>
                                          </p:val>
                                        </p:tav>
                                      </p:tavLst>
                                    </p:anim>
                                    <p:anim calcmode="lin" valueType="num">
                                      <p:cBhvr>
                                        <p:cTn id="26" dur="1000" fill="hold"/>
                                        <p:tgtEl>
                                          <p:spTgt spid="6"/>
                                        </p:tgtEl>
                                        <p:attrNameLst>
                                          <p:attrName>ppt_h</p:attrName>
                                        </p:attrNameLst>
                                      </p:cBhvr>
                                      <p:tavLst>
                                        <p:tav tm="0">
                                          <p:val>
                                            <p:strVal val="#ppt_h"/>
                                          </p:val>
                                        </p:tav>
                                        <p:tav tm="100000">
                                          <p:val>
                                            <p:strVal val="#ppt_h"/>
                                          </p:val>
                                        </p:tav>
                                      </p:tavLst>
                                    </p:anim>
                                    <p:animEffect transition="in" filter="fade">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1"/>
                                        </p:tgtEl>
                                        <p:attrNameLst>
                                          <p:attrName>ppt_y</p:attrName>
                                        </p:attrNameLst>
                                      </p:cBhvr>
                                      <p:tavLst>
                                        <p:tav tm="0">
                                          <p:val>
                                            <p:strVal val="#ppt_y"/>
                                          </p:val>
                                        </p:tav>
                                        <p:tav tm="100000">
                                          <p:val>
                                            <p:strVal val="#ppt_y"/>
                                          </p:val>
                                        </p:tav>
                                      </p:tavLst>
                                    </p:anim>
                                    <p:anim calcmode="lin" valueType="num">
                                      <p:cBhvr>
                                        <p:cTn id="34"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52"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Scale>
                                      <p:cBhvr>
                                        <p:cTn id="41"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10"/>
                                        </p:tgtEl>
                                        <p:attrNameLst>
                                          <p:attrName>ppt_x</p:attrName>
                                          <p:attrName>ppt_y</p:attrName>
                                        </p:attrNameLst>
                                      </p:cBhvr>
                                    </p:animMotion>
                                    <p:animEffect transition="in" filter="fade">
                                      <p:cBhvr>
                                        <p:cTn id="43" dur="10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25"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51" dur="1000" fill="hold"/>
                                        <p:tgtEl>
                                          <p:spTgt spid="17"/>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35" presetClass="entr" presetSubtype="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2000"/>
                                        <p:tgtEl>
                                          <p:spTgt spid="16"/>
                                        </p:tgtEl>
                                      </p:cBhvr>
                                    </p:animEffect>
                                    <p:anim calcmode="lin" valueType="num">
                                      <p:cBhvr>
                                        <p:cTn id="61" dur="2000" fill="hold"/>
                                        <p:tgtEl>
                                          <p:spTgt spid="16"/>
                                        </p:tgtEl>
                                        <p:attrNameLst>
                                          <p:attrName>style.rotation</p:attrName>
                                        </p:attrNameLst>
                                      </p:cBhvr>
                                      <p:tavLst>
                                        <p:tav tm="0">
                                          <p:val>
                                            <p:fltVal val="720"/>
                                          </p:val>
                                        </p:tav>
                                        <p:tav tm="100000">
                                          <p:val>
                                            <p:fltVal val="0"/>
                                          </p:val>
                                        </p:tav>
                                      </p:tavLst>
                                    </p:anim>
                                    <p:anim calcmode="lin" valueType="num">
                                      <p:cBhvr>
                                        <p:cTn id="62" dur="2000" fill="hold"/>
                                        <p:tgtEl>
                                          <p:spTgt spid="16"/>
                                        </p:tgtEl>
                                        <p:attrNameLst>
                                          <p:attrName>ppt_h</p:attrName>
                                        </p:attrNameLst>
                                      </p:cBhvr>
                                      <p:tavLst>
                                        <p:tav tm="0">
                                          <p:val>
                                            <p:fltVal val="0"/>
                                          </p:val>
                                        </p:tav>
                                        <p:tav tm="100000">
                                          <p:val>
                                            <p:strVal val="#ppt_h"/>
                                          </p:val>
                                        </p:tav>
                                      </p:tavLst>
                                    </p:anim>
                                    <p:anim calcmode="lin" valueType="num">
                                      <p:cBhvr>
                                        <p:cTn id="63" dur="2000" fill="hold"/>
                                        <p:tgtEl>
                                          <p:spTgt spid="1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animBg="1"/>
      <p:bldP spid="11"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268760"/>
            <a:ext cx="6400800" cy="3312368"/>
          </a:xfrm>
        </p:spPr>
        <p:style>
          <a:lnRef idx="0">
            <a:scrgbClr r="0" g="0" b="0"/>
          </a:lnRef>
          <a:fillRef idx="1002">
            <a:schemeClr val="dk2"/>
          </a:fillRef>
          <a:effectRef idx="0">
            <a:scrgbClr r="0" g="0" b="0"/>
          </a:effectRef>
          <a:fontRef idx="major"/>
        </p:style>
        <p:txBody>
          <a:bodyPr>
            <a:normAutofit/>
          </a:bodyPr>
          <a:lstStyle/>
          <a:p>
            <a:r>
              <a:rPr lang="en-IE" sz="9600" dirty="0" smtClean="0">
                <a:latin typeface="Bradley Hand ITC" pitchFamily="66" charset="0"/>
              </a:rPr>
              <a:t>by  emerita</a:t>
            </a:r>
            <a:endParaRPr lang="en-IE" sz="9600" dirty="0">
              <a:latin typeface="Bradley Hand ITC" pitchFamily="66" charset="0"/>
            </a:endParaRPr>
          </a:p>
        </p:txBody>
      </p:sp>
      <p:pic>
        <p:nvPicPr>
          <p:cNvPr id="4101" name="Picture 5" descr="C:\Users\student20\AppData\Local\Microsoft\Windows\Temporary Internet Files\Content.IE5\YMWRYBLN\MC90032035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1916832"/>
            <a:ext cx="2042368" cy="1184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784081"/>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nodeType="clickEffect">
                                  <p:stCondLst>
                                    <p:cond delay="0"/>
                                  </p:stCondLst>
                                  <p:childTnLst>
                                    <p:set>
                                      <p:cBhvr>
                                        <p:cTn id="15" dur="1" fill="hold">
                                          <p:stCondLst>
                                            <p:cond delay="0"/>
                                          </p:stCondLst>
                                        </p:cTn>
                                        <p:tgtEl>
                                          <p:spTgt spid="4101"/>
                                        </p:tgtEl>
                                        <p:attrNameLst>
                                          <p:attrName>style.visibility</p:attrName>
                                        </p:attrNameLst>
                                      </p:cBhvr>
                                      <p:to>
                                        <p:strVal val="visible"/>
                                      </p:to>
                                    </p:set>
                                    <p:animEffect transition="in" filter="fade">
                                      <p:cBhvr>
                                        <p:cTn id="16" dur="800" decel="100000"/>
                                        <p:tgtEl>
                                          <p:spTgt spid="4101"/>
                                        </p:tgtEl>
                                      </p:cBhvr>
                                    </p:animEffect>
                                    <p:anim calcmode="lin" valueType="num">
                                      <p:cBhvr>
                                        <p:cTn id="17" dur="800" decel="100000" fill="hold"/>
                                        <p:tgtEl>
                                          <p:spTgt spid="4101"/>
                                        </p:tgtEl>
                                        <p:attrNameLst>
                                          <p:attrName>style.rotation</p:attrName>
                                        </p:attrNameLst>
                                      </p:cBhvr>
                                      <p:tavLst>
                                        <p:tav tm="0">
                                          <p:val>
                                            <p:fltVal val="-90"/>
                                          </p:val>
                                        </p:tav>
                                        <p:tav tm="100000">
                                          <p:val>
                                            <p:fltVal val="0"/>
                                          </p:val>
                                        </p:tav>
                                      </p:tavLst>
                                    </p:anim>
                                    <p:anim calcmode="lin" valueType="num">
                                      <p:cBhvr>
                                        <p:cTn id="18" dur="800" decel="100000" fill="hold"/>
                                        <p:tgtEl>
                                          <p:spTgt spid="4101"/>
                                        </p:tgtEl>
                                        <p:attrNameLst>
                                          <p:attrName>ppt_x</p:attrName>
                                        </p:attrNameLst>
                                      </p:cBhvr>
                                      <p:tavLst>
                                        <p:tav tm="0">
                                          <p:val>
                                            <p:strVal val="#ppt_x+0.4"/>
                                          </p:val>
                                        </p:tav>
                                        <p:tav tm="100000">
                                          <p:val>
                                            <p:strVal val="#ppt_x-0.05"/>
                                          </p:val>
                                        </p:tav>
                                      </p:tavLst>
                                    </p:anim>
                                    <p:anim calcmode="lin" valueType="num">
                                      <p:cBhvr>
                                        <p:cTn id="19" dur="800" decel="100000" fill="hold"/>
                                        <p:tgtEl>
                                          <p:spTgt spid="4101"/>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4101"/>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410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1340768"/>
            <a:ext cx="6400800" cy="765448"/>
          </a:xfrm>
        </p:spPr>
        <p:txBody>
          <a:bodyPr>
            <a:normAutofit fontScale="90000"/>
          </a:bodyPr>
          <a:lstStyle/>
          <a:p>
            <a:r>
              <a:rPr lang="en-IE"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lgerian" pitchFamily="82" charset="0"/>
              </a:rPr>
              <a:t>Facts about </a:t>
            </a:r>
            <a:r>
              <a:rPr lang="en-IE"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lgerian" pitchFamily="82" charset="0"/>
              </a:rPr>
              <a:t>A</a:t>
            </a:r>
            <a:r>
              <a:rPr lang="en-IE"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lgerian" pitchFamily="82" charset="0"/>
              </a:rPr>
              <a:t>melia Earhart</a:t>
            </a:r>
            <a:endParaRPr lang="en-IE"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lgerian" pitchFamily="82" charset="0"/>
            </a:endParaRPr>
          </a:p>
        </p:txBody>
      </p:sp>
      <p:sp>
        <p:nvSpPr>
          <p:cNvPr id="3" name="Content Placeholder 2"/>
          <p:cNvSpPr>
            <a:spLocks noGrp="1"/>
          </p:cNvSpPr>
          <p:nvPr>
            <p:ph idx="1"/>
          </p:nvPr>
        </p:nvSpPr>
        <p:spPr/>
        <p:txBody>
          <a:bodyPr/>
          <a:lstStyle/>
          <a:p>
            <a:r>
              <a:rPr lang="en-IE" dirty="0" smtClean="0"/>
              <a:t>Birth Name: Amelia Mary Earhart</a:t>
            </a:r>
          </a:p>
          <a:p>
            <a:r>
              <a:rPr lang="en-IE" dirty="0" smtClean="0"/>
              <a:t>Born: July 24, 1897</a:t>
            </a:r>
          </a:p>
          <a:p>
            <a:r>
              <a:rPr lang="en-IE" dirty="0" smtClean="0"/>
              <a:t>Birthplace: Atchison, Kansas</a:t>
            </a:r>
          </a:p>
          <a:p>
            <a:r>
              <a:rPr lang="en-IE" dirty="0" smtClean="0"/>
              <a:t>Died: July 2, 1937, en route from </a:t>
            </a:r>
            <a:r>
              <a:rPr lang="en-IE" dirty="0" err="1" smtClean="0"/>
              <a:t>Lae</a:t>
            </a:r>
            <a:r>
              <a:rPr lang="en-IE" dirty="0" smtClean="0"/>
              <a:t>, New Guinea to Howland Island</a:t>
            </a:r>
          </a:p>
          <a:p>
            <a:r>
              <a:rPr lang="en-IE" dirty="0" smtClean="0"/>
              <a:t>Married: February 7, 1931, to George Putnam</a:t>
            </a:r>
            <a:endParaRPr lang="en-IE" dirty="0"/>
          </a:p>
        </p:txBody>
      </p:sp>
    </p:spTree>
    <p:extLst>
      <p:ext uri="{BB962C8B-B14F-4D97-AF65-F5344CB8AC3E}">
        <p14:creationId xmlns:p14="http://schemas.microsoft.com/office/powerpoint/2010/main" val="29386897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268760"/>
            <a:ext cx="8013576" cy="5112568"/>
          </a:xfrm>
        </p:spPr>
        <p:txBody>
          <a:bodyPr/>
          <a:lstStyle/>
          <a:p>
            <a:pPr indent="0">
              <a:buNone/>
            </a:pPr>
            <a:r>
              <a:rPr lang="en-IE" sz="3600" dirty="0" smtClean="0">
                <a:latin typeface="AngsanaUPC" pitchFamily="18" charset="-34"/>
                <a:cs typeface="AngsanaUPC" pitchFamily="18" charset="-34"/>
              </a:rPr>
              <a:t>Amelia Mary Earhart was an American </a:t>
            </a:r>
            <a:r>
              <a:rPr lang="en-IE" sz="3600" dirty="0" smtClean="0">
                <a:latin typeface="AngsanaUPC" pitchFamily="18" charset="-34"/>
                <a:cs typeface="AngsanaUPC" pitchFamily="18" charset="-34"/>
              </a:rPr>
              <a:t>author</a:t>
            </a:r>
            <a:r>
              <a:rPr lang="en-IE" sz="3600" dirty="0" smtClean="0">
                <a:latin typeface="AngsanaUPC" pitchFamily="18" charset="-34"/>
                <a:cs typeface="AngsanaUPC" pitchFamily="18" charset="-34"/>
              </a:rPr>
              <a:t>. </a:t>
            </a:r>
            <a:endParaRPr lang="en-IE" sz="3600" dirty="0" smtClean="0">
              <a:latin typeface="AngsanaUPC" pitchFamily="18" charset="-34"/>
              <a:cs typeface="AngsanaUPC" pitchFamily="18" charset="-34"/>
            </a:endParaRPr>
          </a:p>
          <a:p>
            <a:pPr indent="0">
              <a:buNone/>
            </a:pPr>
            <a:r>
              <a:rPr lang="en-IE" sz="3600" dirty="0" smtClean="0">
                <a:latin typeface="AngsanaUPC" pitchFamily="18" charset="-34"/>
                <a:cs typeface="AngsanaUPC" pitchFamily="18" charset="-34"/>
              </a:rPr>
              <a:t>Earhart </a:t>
            </a:r>
            <a:r>
              <a:rPr lang="en-IE" sz="3600" dirty="0" smtClean="0">
                <a:latin typeface="AngsanaUPC" pitchFamily="18" charset="-34"/>
                <a:cs typeface="AngsanaUPC" pitchFamily="18" charset="-34"/>
              </a:rPr>
              <a:t>was the first female pilot to fly solo across the Atlantic Ocean. She received the U.S. Distinguished Flying Cross for this record.</a:t>
            </a:r>
          </a:p>
          <a:p>
            <a:endParaRPr lang="en-IE" dirty="0"/>
          </a:p>
          <a:p>
            <a:endParaRPr lang="en-IE" dirty="0" smtClean="0"/>
          </a:p>
          <a:p>
            <a:pPr marL="0" indent="0">
              <a:buNone/>
            </a:pPr>
            <a:endParaRPr lang="en-I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763376"/>
            <a:ext cx="2664296" cy="1806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846232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Scale>
                                      <p:cBhvr>
                                        <p:cTn id="17" dur="1000" decel="50000" fill="hold">
                                          <p:stCondLst>
                                            <p:cond delay="0"/>
                                          </p:stCondLst>
                                        </p:cTn>
                                        <p:tgtEl>
                                          <p:spTgt spid="20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050"/>
                                        </p:tgtEl>
                                        <p:attrNameLst>
                                          <p:attrName>ppt_x</p:attrName>
                                          <p:attrName>ppt_y</p:attrName>
                                        </p:attrNameLst>
                                      </p:cBhvr>
                                    </p:animMotion>
                                    <p:animEffect transition="in" filter="fade">
                                      <p:cBhvr>
                                        <p:cTn id="1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2132856"/>
            <a:ext cx="5040560" cy="3528392"/>
          </a:xfrm>
        </p:spPr>
        <p:txBody>
          <a:bodyPr>
            <a:normAutofit fontScale="92500"/>
          </a:bodyPr>
          <a:lstStyle/>
          <a:p>
            <a:r>
              <a:rPr lang="en-IE" sz="2000" dirty="0"/>
              <a:t>On Dec. 28, 1920, Amelia Earhart paid a dollar for her first 10-minute airplane ride in California</a:t>
            </a:r>
            <a:r>
              <a:rPr lang="en-IE" sz="2000" dirty="0" smtClean="0"/>
              <a:t>.</a:t>
            </a:r>
            <a:endParaRPr lang="en-IE" sz="2000" dirty="0"/>
          </a:p>
          <a:p>
            <a:r>
              <a:rPr lang="en-IE" sz="2000" dirty="0"/>
              <a:t>Amelia Earhart began taking flying lessons in January of 1921 and later that year bought her first airplane with money borrowed from her mother, father and sister as well as earned from her job as a telephone operator.</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5136" y="3861048"/>
            <a:ext cx="2235457" cy="1656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75656" y="1340768"/>
            <a:ext cx="6192688" cy="830997"/>
          </a:xfrm>
          <a:prstGeom prst="rect">
            <a:avLst/>
          </a:prstGeom>
          <a:noFill/>
        </p:spPr>
        <p:txBody>
          <a:bodyPr wrap="square" rtlCol="0">
            <a:spAutoFit/>
          </a:bodyPr>
          <a:lstStyle/>
          <a:p>
            <a:r>
              <a:rPr lang="en-IE"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lgerian" pitchFamily="82" charset="0"/>
              </a:rPr>
              <a:t>How did she first start flying an aeroplane!</a:t>
            </a:r>
            <a:endParaRPr lang="en-IE"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lgerian" pitchFamily="82" charset="0"/>
            </a:endParaRPr>
          </a:p>
        </p:txBody>
      </p:sp>
      <p:pic>
        <p:nvPicPr>
          <p:cNvPr id="5122" name="Picture 2" descr="C:\Users\student20\AppData\Local\Microsoft\Windows\Temporary Internet Files\Content.IE5\TGW1USR9\MC90036841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5136" y="2335213"/>
            <a:ext cx="1812925" cy="900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870462"/>
      </p:ext>
    </p:extLst>
  </p:cSld>
  <p:clrMapOvr>
    <a:masterClrMapping/>
  </p:clrMapOvr>
  <mc:AlternateContent xmlns:mc="http://schemas.openxmlformats.org/markup-compatibility/2006">
    <mc:Choice xmlns:p14="http://schemas.microsoft.com/office/powerpoint/2010/main"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 calcmode="lin" valueType="num">
                                      <p:cBhvr>
                                        <p:cTn id="3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4" dur="5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5122"/>
                                        </p:tgtEl>
                                        <p:attrNameLst>
                                          <p:attrName>style.visibility</p:attrName>
                                        </p:attrNameLst>
                                      </p:cBhvr>
                                      <p:to>
                                        <p:strVal val="visible"/>
                                      </p:to>
                                    </p:set>
                                    <p:animEffect transition="in" filter="wheel(1)">
                                      <p:cBhvr>
                                        <p:cTn id="39" dur="2000"/>
                                        <p:tgtEl>
                                          <p:spTgt spid="512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6146"/>
                                        </p:tgtEl>
                                        <p:attrNameLst>
                                          <p:attrName>style.visibility</p:attrName>
                                        </p:attrNameLst>
                                      </p:cBhvr>
                                      <p:to>
                                        <p:strVal val="visible"/>
                                      </p:to>
                                    </p:set>
                                    <p:animEffect transition="in" filter="barn(inVertical)">
                                      <p:cBhvr>
                                        <p:cTn id="44"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08720"/>
            <a:ext cx="6400800" cy="1072480"/>
          </a:xfrm>
        </p:spPr>
        <p:txBody>
          <a:bodyPr>
            <a:normAutofit/>
          </a:bodyPr>
          <a:lstStyle/>
          <a:p>
            <a:r>
              <a:rPr lang="en-IE"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lgerian" pitchFamily="82" charset="0"/>
              </a:rPr>
              <a:t>Where did Amelia Earhart grow up? </a:t>
            </a:r>
          </a:p>
        </p:txBody>
      </p:sp>
      <p:sp>
        <p:nvSpPr>
          <p:cNvPr id="3" name="Content Placeholder 2"/>
          <p:cNvSpPr>
            <a:spLocks noGrp="1"/>
          </p:cNvSpPr>
          <p:nvPr>
            <p:ph idx="1"/>
          </p:nvPr>
        </p:nvSpPr>
        <p:spPr>
          <a:xfrm>
            <a:off x="827584" y="1988840"/>
            <a:ext cx="6069777" cy="4104457"/>
          </a:xfrm>
        </p:spPr>
        <p:txBody>
          <a:bodyPr>
            <a:noAutofit/>
          </a:bodyPr>
          <a:lstStyle/>
          <a:p>
            <a:pPr indent="0">
              <a:buNone/>
            </a:pPr>
            <a:r>
              <a:rPr lang="en-IE" sz="2400" dirty="0"/>
              <a:t>Growing up Amelia and her sister had all sorts of adventures. They collected insects and frogs. They liked to play sports including baseball and football. Amelia even learned to shoot a .22 rifle and used it to kill rats in her Dad's barn.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6697456" y="2564904"/>
            <a:ext cx="1626387" cy="23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9176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fade">
                                      <p:cBhvr>
                                        <p:cTn id="23" dur="2000"/>
                                        <p:tgtEl>
                                          <p:spTgt spid="4098"/>
                                        </p:tgtEl>
                                      </p:cBhvr>
                                    </p:animEffect>
                                    <p:anim calcmode="lin" valueType="num">
                                      <p:cBhvr>
                                        <p:cTn id="24" dur="2000" fill="hold"/>
                                        <p:tgtEl>
                                          <p:spTgt spid="4098"/>
                                        </p:tgtEl>
                                        <p:attrNameLst>
                                          <p:attrName>style.rotation</p:attrName>
                                        </p:attrNameLst>
                                      </p:cBhvr>
                                      <p:tavLst>
                                        <p:tav tm="0">
                                          <p:val>
                                            <p:fltVal val="720"/>
                                          </p:val>
                                        </p:tav>
                                        <p:tav tm="100000">
                                          <p:val>
                                            <p:fltVal val="0"/>
                                          </p:val>
                                        </p:tav>
                                      </p:tavLst>
                                    </p:anim>
                                    <p:anim calcmode="lin" valueType="num">
                                      <p:cBhvr>
                                        <p:cTn id="25" dur="2000" fill="hold"/>
                                        <p:tgtEl>
                                          <p:spTgt spid="4098"/>
                                        </p:tgtEl>
                                        <p:attrNameLst>
                                          <p:attrName>ppt_h</p:attrName>
                                        </p:attrNameLst>
                                      </p:cBhvr>
                                      <p:tavLst>
                                        <p:tav tm="0">
                                          <p:val>
                                            <p:fltVal val="0"/>
                                          </p:val>
                                        </p:tav>
                                        <p:tav tm="100000">
                                          <p:val>
                                            <p:strVal val="#ppt_h"/>
                                          </p:val>
                                        </p:tav>
                                      </p:tavLst>
                                    </p:anim>
                                    <p:anim calcmode="lin" valueType="num">
                                      <p:cBhvr>
                                        <p:cTn id="26" dur="2000" fill="hold"/>
                                        <p:tgtEl>
                                          <p:spTgt spid="409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548" y="1340768"/>
            <a:ext cx="6400800" cy="720080"/>
          </a:xfrm>
        </p:spPr>
        <p:txBody>
          <a:bodyPr>
            <a:normAutofit fontScale="90000"/>
          </a:bodyPr>
          <a:lstStyle/>
          <a:p>
            <a:r>
              <a:rPr lang="en-IE"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lgerian" pitchFamily="82" charset="0"/>
              </a:rPr>
              <a:t>Facts</a:t>
            </a:r>
            <a:r>
              <a:rPr lang="en-IE"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en-IE"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Content Placeholder 2"/>
          <p:cNvSpPr>
            <a:spLocks noGrp="1"/>
          </p:cNvSpPr>
          <p:nvPr>
            <p:ph idx="1"/>
          </p:nvPr>
        </p:nvSpPr>
        <p:spPr>
          <a:xfrm>
            <a:off x="899592" y="2132856"/>
            <a:ext cx="6264696" cy="3240360"/>
          </a:xfrm>
        </p:spPr>
        <p:txBody>
          <a:bodyPr>
            <a:noAutofit/>
          </a:bodyPr>
          <a:lstStyle/>
          <a:p>
            <a:r>
              <a:rPr lang="en-IE" sz="2400" dirty="0"/>
              <a:t>Amelia was named Amelia Mary Earhart after her two grandmothers, Amelia </a:t>
            </a:r>
            <a:r>
              <a:rPr lang="en-IE" sz="2400" dirty="0" err="1"/>
              <a:t>Harres</a:t>
            </a:r>
            <a:r>
              <a:rPr lang="en-IE" sz="2400" dirty="0"/>
              <a:t> Otis and Mary Wells Earhart -- a family tradition. </a:t>
            </a:r>
          </a:p>
          <a:p>
            <a:r>
              <a:rPr lang="en-IE" sz="2400" dirty="0" smtClean="0"/>
              <a:t>Amelia </a:t>
            </a:r>
            <a:r>
              <a:rPr lang="en-IE" sz="2400" dirty="0"/>
              <a:t>was initially engaged to be married to a New Englander named Sam Chapman, whom she met while visiting her parents in Los Angeles.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3573016"/>
            <a:ext cx="1512168" cy="2141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60917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anim calcmode="lin" valueType="num">
                                      <p:cBhvr>
                                        <p:cTn id="16"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7"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000"/>
                                        <p:tgtEl>
                                          <p:spTgt spid="3">
                                            <p:txEl>
                                              <p:pRg st="1" end="1"/>
                                            </p:txEl>
                                          </p:spTgt>
                                        </p:tgtEl>
                                      </p:cBhvr>
                                    </p:animEffect>
                                    <p:anim calcmode="lin" valueType="num">
                                      <p:cBhvr>
                                        <p:cTn id="2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3074"/>
                                        </p:tgtEl>
                                        <p:attrNameLst>
                                          <p:attrName>style.visibility</p:attrName>
                                        </p:attrNameLst>
                                      </p:cBhvr>
                                      <p:to>
                                        <p:strVal val="visible"/>
                                      </p:to>
                                    </p:set>
                                    <p:animEffect transition="in" filter="wheel(1)">
                                      <p:cBhvr>
                                        <p:cTn id="29"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lgerian" pitchFamily="82" charset="0"/>
              </a:rPr>
              <a:t>World war 1</a:t>
            </a:r>
            <a:endParaRPr lang="en-IE"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lgerian" pitchFamily="82" charset="0"/>
            </a:endParaRPr>
          </a:p>
        </p:txBody>
      </p:sp>
      <p:sp>
        <p:nvSpPr>
          <p:cNvPr id="3" name="Content Placeholder 2"/>
          <p:cNvSpPr>
            <a:spLocks noGrp="1"/>
          </p:cNvSpPr>
          <p:nvPr>
            <p:ph idx="1"/>
          </p:nvPr>
        </p:nvSpPr>
        <p:spPr>
          <a:xfrm>
            <a:off x="755576" y="2438400"/>
            <a:ext cx="6264696" cy="3302124"/>
          </a:xfrm>
        </p:spPr>
        <p:txBody>
          <a:bodyPr>
            <a:normAutofit/>
          </a:bodyPr>
          <a:lstStyle/>
          <a:p>
            <a:r>
              <a:rPr lang="en-IE" sz="2000" dirty="0"/>
              <a:t>During the First World War, Amelia left college and joined her sister in Toronto, Canada, to </a:t>
            </a:r>
            <a:r>
              <a:rPr lang="en-IE" sz="2000" dirty="0" smtClean="0"/>
              <a:t>became </a:t>
            </a:r>
            <a:r>
              <a:rPr lang="en-IE" sz="2000" dirty="0"/>
              <a:t>a nurse's aid and care for the soldiers wounded in war</a:t>
            </a:r>
            <a:r>
              <a:rPr lang="en-IE" sz="2000" dirty="0" smtClean="0"/>
              <a:t>.</a:t>
            </a:r>
            <a:endParaRPr lang="en-IE" sz="2000" dirty="0"/>
          </a:p>
          <a:p>
            <a:r>
              <a:rPr lang="en-IE" sz="2000" dirty="0"/>
              <a:t>After World War I Amelia Earhart returned to college and studied first automobile engine repair, then medicine and later medical research.</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2806" y="2276872"/>
            <a:ext cx="1368152" cy="1881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6119686"/>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6"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35"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000"/>
                                        <p:tgtEl>
                                          <p:spTgt spid="3">
                                            <p:txEl>
                                              <p:pRg st="1" end="1"/>
                                            </p:txEl>
                                          </p:spTgt>
                                        </p:tgtEl>
                                      </p:cBhvr>
                                    </p:animEffect>
                                    <p:anim calcmode="lin" valueType="num">
                                      <p:cBhvr>
                                        <p:cTn id="23"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24"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5122"/>
                                        </p:tgtEl>
                                        <p:attrNameLst>
                                          <p:attrName>style.visibility</p:attrName>
                                        </p:attrNameLst>
                                      </p:cBhvr>
                                      <p:to>
                                        <p:strVal val="visible"/>
                                      </p:to>
                                    </p:set>
                                    <p:anim calcmode="lin" valueType="num">
                                      <p:cBhvr>
                                        <p:cTn id="30" dur="500" decel="50000" fill="hold">
                                          <p:stCondLst>
                                            <p:cond delay="0"/>
                                          </p:stCondLst>
                                        </p:cTn>
                                        <p:tgtEl>
                                          <p:spTgt spid="5122"/>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5122"/>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5122"/>
                                        </p:tgtEl>
                                        <p:attrNameLst>
                                          <p:attrName>ppt_w</p:attrName>
                                        </p:attrNameLst>
                                      </p:cBhvr>
                                      <p:tavLst>
                                        <p:tav tm="0">
                                          <p:val>
                                            <p:strVal val="#ppt_w*.05"/>
                                          </p:val>
                                        </p:tav>
                                        <p:tav tm="100000">
                                          <p:val>
                                            <p:strVal val="#ppt_w"/>
                                          </p:val>
                                        </p:tav>
                                      </p:tavLst>
                                    </p:anim>
                                    <p:anim calcmode="lin" valueType="num">
                                      <p:cBhvr>
                                        <p:cTn id="33" dur="1000" fill="hold"/>
                                        <p:tgtEl>
                                          <p:spTgt spid="5122"/>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5122"/>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5122"/>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5122"/>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0487" y="-315416"/>
            <a:ext cx="6264696" cy="5720659"/>
          </a:xfrm>
        </p:spPr>
        <p:txBody>
          <a:bodyPr>
            <a:normAutofit fontScale="90000"/>
          </a:bodyPr>
          <a:lstStyle/>
          <a:p>
            <a:r>
              <a:rPr lang="en-IE" sz="2200" dirty="0" smtClean="0"/>
              <a:t/>
            </a:r>
            <a:br>
              <a:rPr lang="en-IE" sz="2200" dirty="0" smtClean="0"/>
            </a:br>
            <a:r>
              <a:rPr lang="en-IE" sz="2200" dirty="0"/>
              <a:t/>
            </a:r>
            <a:br>
              <a:rPr lang="en-IE" sz="2200" dirty="0"/>
            </a:br>
            <a:r>
              <a:rPr lang="en-IE" sz="2200" dirty="0" smtClean="0"/>
              <a:t/>
            </a:r>
            <a:br>
              <a:rPr lang="en-IE" sz="2200" dirty="0" smtClean="0"/>
            </a:br>
            <a:r>
              <a:rPr lang="en-IE" sz="2200" dirty="0"/>
              <a:t/>
            </a:r>
            <a:br>
              <a:rPr lang="en-IE" sz="2200" dirty="0"/>
            </a:br>
            <a:r>
              <a:rPr lang="en-IE" sz="2200" dirty="0" smtClean="0"/>
              <a:t/>
            </a:r>
            <a:br>
              <a:rPr lang="en-IE" sz="2200" dirty="0" smtClean="0"/>
            </a:br>
            <a:r>
              <a:rPr lang="en-IE" sz="2200" dirty="0"/>
              <a:t/>
            </a:r>
            <a:br>
              <a:rPr lang="en-IE" sz="2200" dirty="0"/>
            </a:br>
            <a:r>
              <a:rPr lang="en-IE" sz="2200" dirty="0" smtClean="0"/>
              <a:t/>
            </a:r>
            <a:br>
              <a:rPr lang="en-IE" sz="2200" dirty="0" smtClean="0"/>
            </a:br>
            <a:r>
              <a:rPr lang="en-IE" sz="2200" dirty="0"/>
              <a:t/>
            </a:r>
            <a:br>
              <a:rPr lang="en-IE" sz="2200" dirty="0"/>
            </a:br>
            <a:r>
              <a:rPr lang="en-IE" sz="2200" dirty="0" smtClean="0"/>
              <a:t/>
            </a:r>
            <a:br>
              <a:rPr lang="en-IE" sz="2200" dirty="0" smtClean="0"/>
            </a:br>
            <a:r>
              <a:rPr lang="en-IE" sz="2200" dirty="0"/>
              <a:t/>
            </a:r>
            <a:br>
              <a:rPr lang="en-IE" sz="2200" dirty="0"/>
            </a:br>
            <a:r>
              <a:rPr lang="en-IE" sz="2200" dirty="0" smtClean="0"/>
              <a:t/>
            </a:r>
            <a:br>
              <a:rPr lang="en-IE" sz="2200" dirty="0" smtClean="0"/>
            </a:br>
            <a:r>
              <a:rPr lang="en-IE" sz="2200" dirty="0"/>
              <a:t/>
            </a:r>
            <a:br>
              <a:rPr lang="en-IE" sz="2200" dirty="0"/>
            </a:br>
            <a:r>
              <a:rPr lang="en-IE" sz="2200" dirty="0" smtClean="0"/>
              <a:t/>
            </a:r>
            <a:br>
              <a:rPr lang="en-IE" sz="2200" dirty="0" smtClean="0"/>
            </a:br>
            <a:r>
              <a:rPr lang="en-IE" sz="3100" dirty="0" smtClean="0"/>
              <a:t>Answer</a:t>
            </a:r>
            <a:r>
              <a:rPr lang="en-IE" sz="3100" dirty="0"/>
              <a:t>:</a:t>
            </a:r>
            <a:br>
              <a:rPr lang="en-IE" sz="3100" dirty="0"/>
            </a:br>
            <a:r>
              <a:rPr lang="en-IE" sz="3100" dirty="0"/>
              <a:t>No one knows what happened to the plane or where it landed or crashed. Many searches have been </a:t>
            </a:r>
            <a:r>
              <a:rPr lang="en-IE" sz="3100" dirty="0" smtClean="0"/>
              <a:t>made . but nobody found anything.</a:t>
            </a:r>
            <a:endParaRPr lang="en-IE" sz="3100" dirty="0"/>
          </a:p>
        </p:txBody>
      </p:sp>
      <p:sp>
        <p:nvSpPr>
          <p:cNvPr id="4" name="TextBox 3"/>
          <p:cNvSpPr txBox="1"/>
          <p:nvPr/>
        </p:nvSpPr>
        <p:spPr>
          <a:xfrm>
            <a:off x="1547486" y="1531427"/>
            <a:ext cx="6120680" cy="523220"/>
          </a:xfrm>
          <a:prstGeom prst="rect">
            <a:avLst/>
          </a:prstGeom>
          <a:noFill/>
        </p:spPr>
        <p:txBody>
          <a:bodyPr wrap="square" rtlCol="0">
            <a:spAutoFit/>
          </a:bodyPr>
          <a:lstStyle/>
          <a:p>
            <a:r>
              <a:rPr lang="en-IE"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lgerian" pitchFamily="82" charset="0"/>
              </a:rPr>
              <a:t>How did Amelia Earhart crash?</a:t>
            </a:r>
          </a:p>
        </p:txBody>
      </p:sp>
      <p:pic>
        <p:nvPicPr>
          <p:cNvPr id="1030" name="Picture 6" descr="C:\Users\student20\AppData\Local\Microsoft\Windows\Temporary Internet Files\Content.IE5\PPAL4W9P\MC90036741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054647"/>
            <a:ext cx="1839913" cy="931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69633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9" presetClass="entr" presetSubtype="1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 calcmode="lin" valueType="num">
                                      <p:cBhvr>
                                        <p:cTn id="19" dur="5000" fill="hold"/>
                                        <p:tgtEl>
                                          <p:spTgt spid="1030"/>
                                        </p:tgtEl>
                                        <p:attrNameLst>
                                          <p:attrName>ppt_w</p:attrName>
                                        </p:attrNameLst>
                                      </p:cBhvr>
                                      <p:tavLst>
                                        <p:tav tm="0" fmla="#ppt_w*sin(2.5*pi*$)">
                                          <p:val>
                                            <p:fltVal val="0"/>
                                          </p:val>
                                        </p:tav>
                                        <p:tav tm="100000">
                                          <p:val>
                                            <p:fltVal val="1"/>
                                          </p:val>
                                        </p:tav>
                                      </p:tavLst>
                                    </p:anim>
                                    <p:anim calcmode="lin" valueType="num">
                                      <p:cBhvr>
                                        <p:cTn id="20" dur="5000" fill="hold"/>
                                        <p:tgtEl>
                                          <p:spTgt spid="10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6840" y="1450185"/>
            <a:ext cx="6400800" cy="685800"/>
          </a:xfrm>
        </p:spPr>
        <p:txBody>
          <a:bodyPr>
            <a:normAutofit fontScale="90000"/>
          </a:bodyPr>
          <a:lstStyle/>
          <a:p>
            <a:r>
              <a:rPr lang="en-IE"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lgerian" pitchFamily="82" charset="0"/>
              </a:rPr>
              <a:t>Pictures </a:t>
            </a:r>
            <a:r>
              <a:rPr lang="en-IE"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lgerian" pitchFamily="82" charset="0"/>
              </a:rPr>
              <a:t>of</a:t>
            </a:r>
            <a:br>
              <a:rPr lang="en-IE"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lgerian" pitchFamily="82" charset="0"/>
              </a:rPr>
            </a:br>
            <a:r>
              <a:rPr lang="en-IE"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lgerian" pitchFamily="82" charset="0"/>
              </a:rPr>
              <a:t> Amelia </a:t>
            </a:r>
            <a:r>
              <a:rPr lang="en-IE"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lgerian" pitchFamily="82" charset="0"/>
              </a:rPr>
              <a:t>Earhart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004" y="1243577"/>
            <a:ext cx="1368152" cy="178481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1032" y="1450358"/>
            <a:ext cx="1504751" cy="199090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1032" y="3441259"/>
            <a:ext cx="1453082" cy="176772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2157" y="2263758"/>
            <a:ext cx="1586284" cy="206136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592" y="3125959"/>
            <a:ext cx="1427981" cy="191378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52848" y="2256831"/>
            <a:ext cx="2476500" cy="18478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87240" y="4082854"/>
            <a:ext cx="2238575" cy="167893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58552" y="4259137"/>
            <a:ext cx="1928976" cy="156122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025391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1000"/>
                                        <p:tgtEl>
                                          <p:spTgt spid="2050"/>
                                        </p:tgtEl>
                                      </p:cBhvr>
                                    </p:animEffect>
                                    <p:anim calcmode="lin" valueType="num">
                                      <p:cBhvr>
                                        <p:cTn id="16" dur="1000" fill="hold"/>
                                        <p:tgtEl>
                                          <p:spTgt spid="2050"/>
                                        </p:tgtEl>
                                        <p:attrNameLst>
                                          <p:attrName>ppt_x</p:attrName>
                                        </p:attrNameLst>
                                      </p:cBhvr>
                                      <p:tavLst>
                                        <p:tav tm="0">
                                          <p:val>
                                            <p:strVal val="#ppt_x"/>
                                          </p:val>
                                        </p:tav>
                                        <p:tav tm="100000">
                                          <p:val>
                                            <p:strVal val="#ppt_x"/>
                                          </p:val>
                                        </p:tav>
                                      </p:tavLst>
                                    </p:anim>
                                    <p:anim calcmode="lin" valueType="num">
                                      <p:cBhvr>
                                        <p:cTn id="17" dur="900" decel="100000" fill="hold"/>
                                        <p:tgtEl>
                                          <p:spTgt spid="20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050"/>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9" presetClass="entr" presetSubtype="10" fill="hold" nodeType="clickEffect">
                                  <p:stCondLst>
                                    <p:cond delay="0"/>
                                  </p:stCondLst>
                                  <p:childTnLst>
                                    <p:set>
                                      <p:cBhvr>
                                        <p:cTn id="22" dur="1" fill="hold">
                                          <p:stCondLst>
                                            <p:cond delay="0"/>
                                          </p:stCondLst>
                                        </p:cTn>
                                        <p:tgtEl>
                                          <p:spTgt spid="2053"/>
                                        </p:tgtEl>
                                        <p:attrNameLst>
                                          <p:attrName>style.visibility</p:attrName>
                                        </p:attrNameLst>
                                      </p:cBhvr>
                                      <p:to>
                                        <p:strVal val="visible"/>
                                      </p:to>
                                    </p:set>
                                    <p:anim calcmode="lin" valueType="num">
                                      <p:cBhvr>
                                        <p:cTn id="23" dur="5000" fill="hold"/>
                                        <p:tgtEl>
                                          <p:spTgt spid="2053"/>
                                        </p:tgtEl>
                                        <p:attrNameLst>
                                          <p:attrName>ppt_w</p:attrName>
                                        </p:attrNameLst>
                                      </p:cBhvr>
                                      <p:tavLst>
                                        <p:tav tm="0" fmla="#ppt_w*sin(2.5*pi*$)">
                                          <p:val>
                                            <p:fltVal val="0"/>
                                          </p:val>
                                        </p:tav>
                                        <p:tav tm="100000">
                                          <p:val>
                                            <p:fltVal val="1"/>
                                          </p:val>
                                        </p:tav>
                                      </p:tavLst>
                                    </p:anim>
                                    <p:anim calcmode="lin" valueType="num">
                                      <p:cBhvr>
                                        <p:cTn id="24" dur="5000" fill="hold"/>
                                        <p:tgtEl>
                                          <p:spTgt spid="2053"/>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nodeType="clickEffect">
                                  <p:stCondLst>
                                    <p:cond delay="0"/>
                                  </p:stCondLst>
                                  <p:childTnLst>
                                    <p:set>
                                      <p:cBhvr>
                                        <p:cTn id="28" dur="1" fill="hold">
                                          <p:stCondLst>
                                            <p:cond delay="0"/>
                                          </p:stCondLst>
                                        </p:cTn>
                                        <p:tgtEl>
                                          <p:spTgt spid="2055"/>
                                        </p:tgtEl>
                                        <p:attrNameLst>
                                          <p:attrName>style.visibility</p:attrName>
                                        </p:attrNameLst>
                                      </p:cBhvr>
                                      <p:to>
                                        <p:strVal val="visible"/>
                                      </p:to>
                                    </p:set>
                                    <p:anim calcmode="lin" valueType="num">
                                      <p:cBhvr>
                                        <p:cTn id="29" dur="500" fill="hold"/>
                                        <p:tgtEl>
                                          <p:spTgt spid="2055"/>
                                        </p:tgtEl>
                                        <p:attrNameLst>
                                          <p:attrName>ppt_w</p:attrName>
                                        </p:attrNameLst>
                                      </p:cBhvr>
                                      <p:tavLst>
                                        <p:tav tm="0">
                                          <p:val>
                                            <p:fltVal val="0"/>
                                          </p:val>
                                        </p:tav>
                                        <p:tav tm="100000">
                                          <p:val>
                                            <p:strVal val="#ppt_w"/>
                                          </p:val>
                                        </p:tav>
                                      </p:tavLst>
                                    </p:anim>
                                    <p:anim calcmode="lin" valueType="num">
                                      <p:cBhvr>
                                        <p:cTn id="30" dur="500" fill="hold"/>
                                        <p:tgtEl>
                                          <p:spTgt spid="2055"/>
                                        </p:tgtEl>
                                        <p:attrNameLst>
                                          <p:attrName>ppt_h</p:attrName>
                                        </p:attrNameLst>
                                      </p:cBhvr>
                                      <p:tavLst>
                                        <p:tav tm="0">
                                          <p:val>
                                            <p:fltVal val="0"/>
                                          </p:val>
                                        </p:tav>
                                        <p:tav tm="100000">
                                          <p:val>
                                            <p:strVal val="#ppt_h"/>
                                          </p:val>
                                        </p:tav>
                                      </p:tavLst>
                                    </p:anim>
                                    <p:anim calcmode="lin" valueType="num">
                                      <p:cBhvr>
                                        <p:cTn id="31" dur="500" fill="hold"/>
                                        <p:tgtEl>
                                          <p:spTgt spid="2055"/>
                                        </p:tgtEl>
                                        <p:attrNameLst>
                                          <p:attrName>style.rotation</p:attrName>
                                        </p:attrNameLst>
                                      </p:cBhvr>
                                      <p:tavLst>
                                        <p:tav tm="0">
                                          <p:val>
                                            <p:fltVal val="360"/>
                                          </p:val>
                                        </p:tav>
                                        <p:tav tm="100000">
                                          <p:val>
                                            <p:fltVal val="0"/>
                                          </p:val>
                                        </p:tav>
                                      </p:tavLst>
                                    </p:anim>
                                    <p:animEffect transition="in" filter="fade">
                                      <p:cBhvr>
                                        <p:cTn id="32" dur="500"/>
                                        <p:tgtEl>
                                          <p:spTgt spid="2055"/>
                                        </p:tgtEl>
                                      </p:cBhvr>
                                    </p:animEffect>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nodeType="clickEffect">
                                  <p:stCondLst>
                                    <p:cond delay="0"/>
                                  </p:stCondLst>
                                  <p:childTnLst>
                                    <p:set>
                                      <p:cBhvr>
                                        <p:cTn id="36" dur="1" fill="hold">
                                          <p:stCondLst>
                                            <p:cond delay="0"/>
                                          </p:stCondLst>
                                        </p:cTn>
                                        <p:tgtEl>
                                          <p:spTgt spid="2051"/>
                                        </p:tgtEl>
                                        <p:attrNameLst>
                                          <p:attrName>style.visibility</p:attrName>
                                        </p:attrNameLst>
                                      </p:cBhvr>
                                      <p:to>
                                        <p:strVal val="visible"/>
                                      </p:to>
                                    </p:set>
                                    <p:anim calcmode="lin" valueType="num">
                                      <p:cBhvr>
                                        <p:cTn id="37" dur="1000" fill="hold"/>
                                        <p:tgtEl>
                                          <p:spTgt spid="2051"/>
                                        </p:tgtEl>
                                        <p:attrNameLst>
                                          <p:attrName>ppt_w</p:attrName>
                                        </p:attrNameLst>
                                      </p:cBhvr>
                                      <p:tavLst>
                                        <p:tav tm="0">
                                          <p:val>
                                            <p:fltVal val="0"/>
                                          </p:val>
                                        </p:tav>
                                        <p:tav tm="100000">
                                          <p:val>
                                            <p:strVal val="#ppt_w"/>
                                          </p:val>
                                        </p:tav>
                                      </p:tavLst>
                                    </p:anim>
                                    <p:anim calcmode="lin" valueType="num">
                                      <p:cBhvr>
                                        <p:cTn id="38" dur="1000" fill="hold"/>
                                        <p:tgtEl>
                                          <p:spTgt spid="2051"/>
                                        </p:tgtEl>
                                        <p:attrNameLst>
                                          <p:attrName>ppt_h</p:attrName>
                                        </p:attrNameLst>
                                      </p:cBhvr>
                                      <p:tavLst>
                                        <p:tav tm="0">
                                          <p:val>
                                            <p:fltVal val="0"/>
                                          </p:val>
                                        </p:tav>
                                        <p:tav tm="100000">
                                          <p:val>
                                            <p:strVal val="#ppt_h"/>
                                          </p:val>
                                        </p:tav>
                                      </p:tavLst>
                                    </p:anim>
                                    <p:anim calcmode="lin" valueType="num">
                                      <p:cBhvr>
                                        <p:cTn id="39" dur="1000" fill="hold"/>
                                        <p:tgtEl>
                                          <p:spTgt spid="2051"/>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205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ID="35" presetClass="entr" presetSubtype="0" fill="hold" nodeType="clickEffect">
                                  <p:stCondLst>
                                    <p:cond delay="0"/>
                                  </p:stCondLst>
                                  <p:childTnLst>
                                    <p:set>
                                      <p:cBhvr>
                                        <p:cTn id="44" dur="1" fill="hold">
                                          <p:stCondLst>
                                            <p:cond delay="0"/>
                                          </p:stCondLst>
                                        </p:cTn>
                                        <p:tgtEl>
                                          <p:spTgt spid="2054"/>
                                        </p:tgtEl>
                                        <p:attrNameLst>
                                          <p:attrName>style.visibility</p:attrName>
                                        </p:attrNameLst>
                                      </p:cBhvr>
                                      <p:to>
                                        <p:strVal val="visible"/>
                                      </p:to>
                                    </p:set>
                                    <p:animEffect transition="in" filter="fade">
                                      <p:cBhvr>
                                        <p:cTn id="45" dur="2000"/>
                                        <p:tgtEl>
                                          <p:spTgt spid="2054"/>
                                        </p:tgtEl>
                                      </p:cBhvr>
                                    </p:animEffect>
                                    <p:anim calcmode="lin" valueType="num">
                                      <p:cBhvr>
                                        <p:cTn id="46" dur="2000" fill="hold"/>
                                        <p:tgtEl>
                                          <p:spTgt spid="2054"/>
                                        </p:tgtEl>
                                        <p:attrNameLst>
                                          <p:attrName>style.rotation</p:attrName>
                                        </p:attrNameLst>
                                      </p:cBhvr>
                                      <p:tavLst>
                                        <p:tav tm="0">
                                          <p:val>
                                            <p:fltVal val="720"/>
                                          </p:val>
                                        </p:tav>
                                        <p:tav tm="100000">
                                          <p:val>
                                            <p:fltVal val="0"/>
                                          </p:val>
                                        </p:tav>
                                      </p:tavLst>
                                    </p:anim>
                                    <p:anim calcmode="lin" valueType="num">
                                      <p:cBhvr>
                                        <p:cTn id="47" dur="2000" fill="hold"/>
                                        <p:tgtEl>
                                          <p:spTgt spid="2054"/>
                                        </p:tgtEl>
                                        <p:attrNameLst>
                                          <p:attrName>ppt_h</p:attrName>
                                        </p:attrNameLst>
                                      </p:cBhvr>
                                      <p:tavLst>
                                        <p:tav tm="0">
                                          <p:val>
                                            <p:fltVal val="0"/>
                                          </p:val>
                                        </p:tav>
                                        <p:tav tm="100000">
                                          <p:val>
                                            <p:strVal val="#ppt_h"/>
                                          </p:val>
                                        </p:tav>
                                      </p:tavLst>
                                    </p:anim>
                                    <p:anim calcmode="lin" valueType="num">
                                      <p:cBhvr>
                                        <p:cTn id="48" dur="2000" fill="hold"/>
                                        <p:tgtEl>
                                          <p:spTgt spid="2054"/>
                                        </p:tgtEl>
                                        <p:attrNameLst>
                                          <p:attrName>ppt_w</p:attrName>
                                        </p:attrNameLst>
                                      </p:cBhvr>
                                      <p:tavLst>
                                        <p:tav tm="0">
                                          <p:val>
                                            <p:fltVal val="0"/>
                                          </p:val>
                                        </p:tav>
                                        <p:tav tm="100000">
                                          <p:val>
                                            <p:strVal val="#ppt_w"/>
                                          </p:val>
                                        </p:tav>
                                      </p:tavLst>
                                    </p:anim>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2057"/>
                                        </p:tgtEl>
                                        <p:attrNameLst>
                                          <p:attrName>style.visibility</p:attrName>
                                        </p:attrNameLst>
                                      </p:cBhvr>
                                      <p:to>
                                        <p:strVal val="visible"/>
                                      </p:to>
                                    </p:set>
                                    <p:animEffect transition="in" filter="randombar(horizontal)">
                                      <p:cBhvr>
                                        <p:cTn id="53" dur="500"/>
                                        <p:tgtEl>
                                          <p:spTgt spid="2057"/>
                                        </p:tgtEl>
                                      </p:cBhvr>
                                    </p:animEffect>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nodeType="clickEffect">
                                  <p:stCondLst>
                                    <p:cond delay="0"/>
                                  </p:stCondLst>
                                  <p:childTnLst>
                                    <p:set>
                                      <p:cBhvr>
                                        <p:cTn id="57" dur="1" fill="hold">
                                          <p:stCondLst>
                                            <p:cond delay="0"/>
                                          </p:stCondLst>
                                        </p:cTn>
                                        <p:tgtEl>
                                          <p:spTgt spid="2056"/>
                                        </p:tgtEl>
                                        <p:attrNameLst>
                                          <p:attrName>style.visibility</p:attrName>
                                        </p:attrNameLst>
                                      </p:cBhvr>
                                      <p:to>
                                        <p:strVal val="visible"/>
                                      </p:to>
                                    </p:set>
                                    <p:animEffect transition="in" filter="wipe(down)">
                                      <p:cBhvr>
                                        <p:cTn id="58" dur="580">
                                          <p:stCondLst>
                                            <p:cond delay="0"/>
                                          </p:stCondLst>
                                        </p:cTn>
                                        <p:tgtEl>
                                          <p:spTgt spid="2056"/>
                                        </p:tgtEl>
                                      </p:cBhvr>
                                    </p:animEffect>
                                    <p:anim calcmode="lin" valueType="num">
                                      <p:cBhvr>
                                        <p:cTn id="59" dur="1822" tmFilter="0,0; 0.14,0.36; 0.43,0.73; 0.71,0.91; 1.0,1.0">
                                          <p:stCondLst>
                                            <p:cond delay="0"/>
                                          </p:stCondLst>
                                        </p:cTn>
                                        <p:tgtEl>
                                          <p:spTgt spid="2056"/>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2056"/>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2056"/>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2056"/>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2056"/>
                                        </p:tgtEl>
                                        <p:attrNameLst>
                                          <p:attrName>ppt_y</p:attrName>
                                        </p:attrNameLst>
                                      </p:cBhvr>
                                      <p:tavLst>
                                        <p:tav tm="0" fmla="#ppt_y-sin(pi*$)/81">
                                          <p:val>
                                            <p:fltVal val="0"/>
                                          </p:val>
                                        </p:tav>
                                        <p:tav tm="100000">
                                          <p:val>
                                            <p:fltVal val="1"/>
                                          </p:val>
                                        </p:tav>
                                      </p:tavLst>
                                    </p:anim>
                                    <p:animScale>
                                      <p:cBhvr>
                                        <p:cTn id="64" dur="26">
                                          <p:stCondLst>
                                            <p:cond delay="650"/>
                                          </p:stCondLst>
                                        </p:cTn>
                                        <p:tgtEl>
                                          <p:spTgt spid="2056"/>
                                        </p:tgtEl>
                                      </p:cBhvr>
                                      <p:to x="100000" y="60000"/>
                                    </p:animScale>
                                    <p:animScale>
                                      <p:cBhvr>
                                        <p:cTn id="65" dur="166" decel="50000">
                                          <p:stCondLst>
                                            <p:cond delay="676"/>
                                          </p:stCondLst>
                                        </p:cTn>
                                        <p:tgtEl>
                                          <p:spTgt spid="2056"/>
                                        </p:tgtEl>
                                      </p:cBhvr>
                                      <p:to x="100000" y="100000"/>
                                    </p:animScale>
                                    <p:animScale>
                                      <p:cBhvr>
                                        <p:cTn id="66" dur="26">
                                          <p:stCondLst>
                                            <p:cond delay="1312"/>
                                          </p:stCondLst>
                                        </p:cTn>
                                        <p:tgtEl>
                                          <p:spTgt spid="2056"/>
                                        </p:tgtEl>
                                      </p:cBhvr>
                                      <p:to x="100000" y="80000"/>
                                    </p:animScale>
                                    <p:animScale>
                                      <p:cBhvr>
                                        <p:cTn id="67" dur="166" decel="50000">
                                          <p:stCondLst>
                                            <p:cond delay="1338"/>
                                          </p:stCondLst>
                                        </p:cTn>
                                        <p:tgtEl>
                                          <p:spTgt spid="2056"/>
                                        </p:tgtEl>
                                      </p:cBhvr>
                                      <p:to x="100000" y="100000"/>
                                    </p:animScale>
                                    <p:animScale>
                                      <p:cBhvr>
                                        <p:cTn id="68" dur="26">
                                          <p:stCondLst>
                                            <p:cond delay="1642"/>
                                          </p:stCondLst>
                                        </p:cTn>
                                        <p:tgtEl>
                                          <p:spTgt spid="2056"/>
                                        </p:tgtEl>
                                      </p:cBhvr>
                                      <p:to x="100000" y="90000"/>
                                    </p:animScale>
                                    <p:animScale>
                                      <p:cBhvr>
                                        <p:cTn id="69" dur="166" decel="50000">
                                          <p:stCondLst>
                                            <p:cond delay="1668"/>
                                          </p:stCondLst>
                                        </p:cTn>
                                        <p:tgtEl>
                                          <p:spTgt spid="2056"/>
                                        </p:tgtEl>
                                      </p:cBhvr>
                                      <p:to x="100000" y="100000"/>
                                    </p:animScale>
                                    <p:animScale>
                                      <p:cBhvr>
                                        <p:cTn id="70" dur="26">
                                          <p:stCondLst>
                                            <p:cond delay="1808"/>
                                          </p:stCondLst>
                                        </p:cTn>
                                        <p:tgtEl>
                                          <p:spTgt spid="2056"/>
                                        </p:tgtEl>
                                      </p:cBhvr>
                                      <p:to x="100000" y="95000"/>
                                    </p:animScale>
                                    <p:animScale>
                                      <p:cBhvr>
                                        <p:cTn id="71" dur="166" decel="50000">
                                          <p:stCondLst>
                                            <p:cond delay="1834"/>
                                          </p:stCondLst>
                                        </p:cTn>
                                        <p:tgtEl>
                                          <p:spTgt spid="2056"/>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nodeType="clickEffect">
                                  <p:stCondLst>
                                    <p:cond delay="0"/>
                                  </p:stCondLst>
                                  <p:childTnLst>
                                    <p:set>
                                      <p:cBhvr>
                                        <p:cTn id="75" dur="1" fill="hold">
                                          <p:stCondLst>
                                            <p:cond delay="0"/>
                                          </p:stCondLst>
                                        </p:cTn>
                                        <p:tgtEl>
                                          <p:spTgt spid="2052"/>
                                        </p:tgtEl>
                                        <p:attrNameLst>
                                          <p:attrName>style.visibility</p:attrName>
                                        </p:attrNameLst>
                                      </p:cBhvr>
                                      <p:to>
                                        <p:strVal val="visible"/>
                                      </p:to>
                                    </p:set>
                                    <p:animEffect transition="in" filter="circle(in)">
                                      <p:cBhvr>
                                        <p:cTn id="76"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207</TotalTime>
  <Words>411</Words>
  <Application>Microsoft Office PowerPoint</Application>
  <PresentationFormat>On-screen Show (4:3)</PresentationFormat>
  <Paragraphs>32</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Couture</vt:lpstr>
      <vt:lpstr>Amelia Earhart</vt:lpstr>
      <vt:lpstr>Facts about Amelia Earhart</vt:lpstr>
      <vt:lpstr>PowerPoint Presentation</vt:lpstr>
      <vt:lpstr>PowerPoint Presentation</vt:lpstr>
      <vt:lpstr>Where did Amelia Earhart grow up? </vt:lpstr>
      <vt:lpstr>Facts </vt:lpstr>
      <vt:lpstr>World war 1</vt:lpstr>
      <vt:lpstr>             Answer: No one knows what happened to the plane or where it landed or crashed. Many searches have been made . but nobody found anything.</vt:lpstr>
      <vt:lpstr>Pictures of  Amelia Earhart </vt:lpstr>
      <vt:lpstr>PowerPoint Presentation</vt:lpstr>
      <vt:lpstr>by  emerita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Amelia Earhart</dc:title>
  <dc:creator>student20</dc:creator>
  <cp:lastModifiedBy>student20</cp:lastModifiedBy>
  <cp:revision>21</cp:revision>
  <dcterms:created xsi:type="dcterms:W3CDTF">2013-05-29T10:09:09Z</dcterms:created>
  <dcterms:modified xsi:type="dcterms:W3CDTF">2013-06-05T10:38:15Z</dcterms:modified>
</cp:coreProperties>
</file>