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DEF0-B307-4751-A4E6-29A03AD370F1}" type="datetimeFigureOut">
              <a:rPr lang="en-IE" smtClean="0"/>
              <a:t>29/05/2013</a:t>
            </a:fld>
            <a:endParaRPr lang="en-I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CD00-EBBB-4B68-ABB3-C576A0F075CD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DEF0-B307-4751-A4E6-29A03AD370F1}" type="datetimeFigureOut">
              <a:rPr lang="en-IE" smtClean="0"/>
              <a:t>29/05/2013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CD00-EBBB-4B68-ABB3-C576A0F075C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DEF0-B307-4751-A4E6-29A03AD370F1}" type="datetimeFigureOut">
              <a:rPr lang="en-IE" smtClean="0"/>
              <a:t>29/05/2013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CD00-EBBB-4B68-ABB3-C576A0F075C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DEF0-B307-4751-A4E6-29A03AD370F1}" type="datetimeFigureOut">
              <a:rPr lang="en-IE" smtClean="0"/>
              <a:t>29/05/2013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CD00-EBBB-4B68-ABB3-C576A0F075C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DEF0-B307-4751-A4E6-29A03AD370F1}" type="datetimeFigureOut">
              <a:rPr lang="en-IE" smtClean="0"/>
              <a:t>29/05/2013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CD00-EBBB-4B68-ABB3-C576A0F075CD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DEF0-B307-4751-A4E6-29A03AD370F1}" type="datetimeFigureOut">
              <a:rPr lang="en-IE" smtClean="0"/>
              <a:t>29/05/2013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CD00-EBBB-4B68-ABB3-C576A0F075C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DEF0-B307-4751-A4E6-29A03AD370F1}" type="datetimeFigureOut">
              <a:rPr lang="en-IE" smtClean="0"/>
              <a:t>29/05/2013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CD00-EBBB-4B68-ABB3-C576A0F075C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DEF0-B307-4751-A4E6-29A03AD370F1}" type="datetimeFigureOut">
              <a:rPr lang="en-IE" smtClean="0"/>
              <a:t>29/05/2013</a:t>
            </a:fld>
            <a:endParaRPr lang="en-I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61CD00-EBBB-4B68-ABB3-C576A0F075CD}" type="slidenum">
              <a:rPr lang="en-IE" smtClean="0"/>
              <a:t>‹#›</a:t>
            </a:fld>
            <a:endParaRPr lang="en-I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DEF0-B307-4751-A4E6-29A03AD370F1}" type="datetimeFigureOut">
              <a:rPr lang="en-IE" smtClean="0"/>
              <a:t>29/05/2013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CD00-EBBB-4B68-ABB3-C576A0F075C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DEF0-B307-4751-A4E6-29A03AD370F1}" type="datetimeFigureOut">
              <a:rPr lang="en-IE" smtClean="0"/>
              <a:t>29/05/2013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061CD00-EBBB-4B68-ABB3-C576A0F075C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A13DEF0-B307-4751-A4E6-29A03AD370F1}" type="datetimeFigureOut">
              <a:rPr lang="en-IE" smtClean="0"/>
              <a:t>29/05/2013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CD00-EBBB-4B68-ABB3-C576A0F075C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13DEF0-B307-4751-A4E6-29A03AD370F1}" type="datetimeFigureOut">
              <a:rPr lang="en-IE" smtClean="0"/>
              <a:t>29/05/2013</a:t>
            </a:fld>
            <a:endParaRPr lang="en-I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061CD00-EBBB-4B68-ABB3-C576A0F075CD}" type="slidenum">
              <a:rPr lang="en-IE" smtClean="0"/>
              <a:t>‹#›</a:t>
            </a:fld>
            <a:endParaRPr lang="en-I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695712"/>
            <a:ext cx="6480048" cy="2301240"/>
          </a:xfrm>
        </p:spPr>
        <p:txBody>
          <a:bodyPr/>
          <a:lstStyle/>
          <a:p>
            <a:pPr algn="ctr"/>
            <a:r>
              <a:rPr lang="en-IE" dirty="0" smtClean="0"/>
              <a:t>Anne Frank 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4869160"/>
            <a:ext cx="6480048" cy="1752600"/>
          </a:xfrm>
        </p:spPr>
        <p:txBody>
          <a:bodyPr/>
          <a:lstStyle/>
          <a:p>
            <a:pPr algn="ctr"/>
            <a:r>
              <a:rPr lang="en-IE" dirty="0" smtClean="0"/>
              <a:t>By Nawal Faheem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588"/>
            <a:ext cx="3312368" cy="420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92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467600" cy="1143000"/>
          </a:xfrm>
        </p:spPr>
        <p:txBody>
          <a:bodyPr>
            <a:normAutofit/>
          </a:bodyPr>
          <a:lstStyle/>
          <a:p>
            <a:r>
              <a:rPr lang="en-IE" sz="4400" dirty="0" smtClean="0">
                <a:latin typeface="+mn-lt"/>
              </a:rPr>
              <a:t>Childhood</a:t>
            </a:r>
            <a:r>
              <a:rPr lang="en-IE" dirty="0" smtClean="0">
                <a:latin typeface="+mn-lt"/>
              </a:rPr>
              <a:t> </a:t>
            </a:r>
            <a:endParaRPr lang="en-I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00200"/>
            <a:ext cx="7467600" cy="4525963"/>
          </a:xfrm>
        </p:spPr>
        <p:txBody>
          <a:bodyPr/>
          <a:lstStyle/>
          <a:p>
            <a:r>
              <a:rPr lang="en-IE" sz="2900" dirty="0" smtClean="0"/>
              <a:t>Anne Frank was a born on the 12</a:t>
            </a:r>
            <a:r>
              <a:rPr lang="en-IE" sz="2900" baseline="30000" dirty="0" smtClean="0"/>
              <a:t>th</a:t>
            </a:r>
            <a:r>
              <a:rPr lang="en-IE" sz="2900" dirty="0" smtClean="0"/>
              <a:t> of June in 1929 in Frankfurt, Germany</a:t>
            </a:r>
          </a:p>
          <a:p>
            <a:r>
              <a:rPr lang="en-IE" sz="2900" dirty="0" smtClean="0"/>
              <a:t>Her parents were Otto and Edith. </a:t>
            </a:r>
          </a:p>
          <a:p>
            <a:r>
              <a:rPr lang="en-IE" sz="2900" dirty="0" smtClean="0"/>
              <a:t>She had only one sister, Margot </a:t>
            </a:r>
          </a:p>
          <a:p>
            <a:r>
              <a:rPr lang="en-IE" sz="2900" dirty="0" smtClean="0"/>
              <a:t>They lived in an apartment block from 1934 until 1942 </a:t>
            </a:r>
          </a:p>
          <a:p>
            <a:r>
              <a:rPr lang="en-IE" dirty="0" smtClean="0"/>
              <a:t> </a:t>
            </a:r>
          </a:p>
          <a:p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3957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41784"/>
            <a:ext cx="7467600" cy="1143000"/>
          </a:xfrm>
        </p:spPr>
        <p:txBody>
          <a:bodyPr/>
          <a:lstStyle/>
          <a:p>
            <a:r>
              <a:rPr lang="en-IE" sz="4400" dirty="0" smtClean="0"/>
              <a:t>War</a:t>
            </a: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808" y="1600200"/>
            <a:ext cx="7467600" cy="4525963"/>
          </a:xfrm>
        </p:spPr>
        <p:txBody>
          <a:bodyPr/>
          <a:lstStyle/>
          <a:p>
            <a:r>
              <a:rPr lang="en-IE" dirty="0" smtClean="0"/>
              <a:t>Since Anne was a Jew, she had a vey hard life</a:t>
            </a:r>
          </a:p>
          <a:p>
            <a:r>
              <a:rPr lang="en-IE" dirty="0" smtClean="0"/>
              <a:t>I love potatoes </a:t>
            </a:r>
          </a:p>
          <a:p>
            <a:r>
              <a:rPr lang="en-IE" dirty="0" smtClean="0"/>
              <a:t>The quick brown fox jumps over the lazy dog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5562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400" dirty="0" smtClean="0">
                <a:latin typeface="+mn-lt"/>
              </a:rPr>
              <a:t>Anne Frank’s Death  </a:t>
            </a:r>
            <a:endParaRPr lang="en-IE" sz="4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00200"/>
            <a:ext cx="7467600" cy="4709120"/>
          </a:xfrm>
        </p:spPr>
        <p:txBody>
          <a:bodyPr>
            <a:normAutofit/>
          </a:bodyPr>
          <a:lstStyle/>
          <a:p>
            <a:r>
              <a:rPr lang="en-IE" sz="2900" dirty="0" smtClean="0"/>
              <a:t>Anne Frank died on the _____ </a:t>
            </a:r>
          </a:p>
          <a:p>
            <a:r>
              <a:rPr lang="en-IE" sz="2900" dirty="0" smtClean="0"/>
              <a:t>She died from a spreading disease called </a:t>
            </a:r>
            <a:r>
              <a:rPr lang="en-IE" sz="2900" i="1" dirty="0" smtClean="0"/>
              <a:t>typhus</a:t>
            </a:r>
          </a:p>
          <a:p>
            <a:r>
              <a:rPr lang="en-IE" sz="2900" dirty="0" smtClean="0"/>
              <a:t>Her body was buried with many others and was never found but they</a:t>
            </a:r>
          </a:p>
          <a:p>
            <a:r>
              <a:rPr lang="en-IE" sz="2900" dirty="0" smtClean="0"/>
              <a:t>still made a grave for Anne </a:t>
            </a:r>
          </a:p>
          <a:p>
            <a:r>
              <a:rPr lang="en-IE" sz="2900" dirty="0" smtClean="0"/>
              <a:t>and her sister </a:t>
            </a:r>
          </a:p>
          <a:p>
            <a:r>
              <a:rPr lang="en-IE" sz="2900" dirty="0" smtClean="0"/>
              <a:t>Even a movie was made in</a:t>
            </a:r>
          </a:p>
          <a:p>
            <a:r>
              <a:rPr lang="en-IE" sz="2900" dirty="0" smtClean="0"/>
              <a:t>About her </a:t>
            </a:r>
            <a:r>
              <a:rPr lang="en-IE" sz="2900" smtClean="0"/>
              <a:t>life called </a:t>
            </a:r>
            <a:endParaRPr lang="en-IE" sz="2900" dirty="0" smtClean="0"/>
          </a:p>
          <a:p>
            <a:endParaRPr lang="en-IE" sz="2900" dirty="0" smtClean="0"/>
          </a:p>
          <a:p>
            <a:endParaRPr lang="en-IE" sz="2900" dirty="0" smtClean="0"/>
          </a:p>
          <a:p>
            <a:endParaRPr lang="en-IE" sz="29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45024"/>
            <a:ext cx="296293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60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808" y="341784"/>
            <a:ext cx="7467600" cy="1143000"/>
          </a:xfrm>
        </p:spPr>
        <p:txBody>
          <a:bodyPr>
            <a:normAutofit/>
          </a:bodyPr>
          <a:lstStyle/>
          <a:p>
            <a:r>
              <a:rPr lang="en-IE" sz="4400" dirty="0" smtClean="0">
                <a:latin typeface="+mn-lt"/>
              </a:rPr>
              <a:t>Anne’s Diary </a:t>
            </a:r>
            <a:endParaRPr lang="en-IE" sz="4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808" y="1600200"/>
            <a:ext cx="7467600" cy="4525963"/>
          </a:xfrm>
        </p:spPr>
        <p:txBody>
          <a:bodyPr>
            <a:normAutofit/>
          </a:bodyPr>
          <a:lstStyle/>
          <a:p>
            <a:r>
              <a:rPr lang="en-IE" sz="2900" dirty="0" smtClean="0"/>
              <a:t>Anne Frank got a diary for her 13</a:t>
            </a:r>
            <a:r>
              <a:rPr lang="en-IE" sz="2900" baseline="30000" dirty="0" smtClean="0"/>
              <a:t>th</a:t>
            </a:r>
            <a:r>
              <a:rPr lang="en-IE" sz="2900" dirty="0" smtClean="0"/>
              <a:t> birthday from her father </a:t>
            </a:r>
          </a:p>
          <a:p>
            <a:r>
              <a:rPr lang="en-IE" sz="2900" dirty="0" smtClean="0"/>
              <a:t>It was actually an autograph book but they decided to use it as a diary </a:t>
            </a:r>
          </a:p>
          <a:p>
            <a:r>
              <a:rPr lang="en-IE" sz="2900" dirty="0" smtClean="0"/>
              <a:t>She wrote all about her life during the war</a:t>
            </a:r>
          </a:p>
          <a:p>
            <a:r>
              <a:rPr lang="en-IE" sz="2900" dirty="0" smtClean="0"/>
              <a:t>After she died her father published it </a:t>
            </a:r>
            <a:r>
              <a:rPr lang="en-IE" dirty="0" smtClean="0"/>
              <a:t>__________ </a:t>
            </a:r>
          </a:p>
        </p:txBody>
      </p:sp>
    </p:spTree>
    <p:extLst>
      <p:ext uri="{BB962C8B-B14F-4D97-AF65-F5344CB8AC3E}">
        <p14:creationId xmlns:p14="http://schemas.microsoft.com/office/powerpoint/2010/main" val="178641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41</TotalTime>
  <Words>167</Words>
  <Application>Microsoft Office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Technic</vt:lpstr>
      <vt:lpstr>Anne Frank </vt:lpstr>
      <vt:lpstr>Childhood </vt:lpstr>
      <vt:lpstr>War </vt:lpstr>
      <vt:lpstr>Anne Frank’s Death  </vt:lpstr>
      <vt:lpstr>Anne’s Diary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Anne Frank</dc:title>
  <dc:creator>student19</dc:creator>
  <cp:lastModifiedBy>student19</cp:lastModifiedBy>
  <cp:revision>6</cp:revision>
  <dcterms:created xsi:type="dcterms:W3CDTF">2013-05-29T10:09:02Z</dcterms:created>
  <dcterms:modified xsi:type="dcterms:W3CDTF">2013-05-29T10:52:42Z</dcterms:modified>
</cp:coreProperties>
</file>